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Caveat"/>
      <p:regular r:id="rId11"/>
      <p:bold r:id="rId1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font" Target="fonts/Caveat-regular.fntdata"/><Relationship Id="rId10" Type="http://schemas.openxmlformats.org/officeDocument/2006/relationships/slide" Target="slides/slide5.xml"/><Relationship Id="rId12" Type="http://schemas.openxmlformats.org/officeDocument/2006/relationships/font" Target="fonts/Caveat-bold.fntdata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a6210652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a6210652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a62106520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a62106520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a62106520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a62106520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a62106520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a62106520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7411" y="-2891958"/>
            <a:ext cx="5689177" cy="80354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0" name="Google Shape;60;p14"/>
          <p:cNvSpPr/>
          <p:nvPr/>
        </p:nvSpPr>
        <p:spPr>
          <a:xfrm>
            <a:off x="2901150" y="0"/>
            <a:ext cx="3341700" cy="1416900"/>
          </a:xfrm>
          <a:prstGeom prst="rect">
            <a:avLst/>
          </a:prstGeom>
          <a:solidFill>
            <a:srgbClr val="006429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/>
        </p:nvSpPr>
        <p:spPr>
          <a:xfrm>
            <a:off x="3904200" y="155650"/>
            <a:ext cx="133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rgbClr val="FFFFFF"/>
                </a:solidFill>
              </a:rPr>
              <a:t>42x42</a:t>
            </a:r>
            <a:r>
              <a:rPr lang="fr" sz="1200">
                <a:solidFill>
                  <a:srgbClr val="D1D5DB"/>
                </a:solidFill>
                <a:highlight>
                  <a:srgbClr val="006429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lt2"/>
              </a:solidFill>
              <a:highlight>
                <a:srgbClr val="006429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0125" y="4029625"/>
            <a:ext cx="1113875" cy="111387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2901150" y="597000"/>
            <a:ext cx="3341700" cy="7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FFFFFF"/>
                </a:solidFill>
              </a:rPr>
              <a:t>Un Univers Inspiré de Greed Island</a:t>
            </a:r>
            <a:endParaRPr b="1" sz="26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0125" y="4029625"/>
            <a:ext cx="1113875" cy="111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92238">
            <a:off x="2208128" y="1608844"/>
            <a:ext cx="2602518" cy="363153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951">
            <a:off x="4597418" y="1615695"/>
            <a:ext cx="2592660" cy="361783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1" name="Google Shape;71;p15"/>
          <p:cNvSpPr/>
          <p:nvPr/>
        </p:nvSpPr>
        <p:spPr>
          <a:xfrm>
            <a:off x="3154775" y="0"/>
            <a:ext cx="3499200" cy="1257000"/>
          </a:xfrm>
          <a:prstGeom prst="horizontalScroll">
            <a:avLst>
              <a:gd fmla="val 12500" name="adj"/>
            </a:avLst>
          </a:prstGeom>
          <a:solidFill>
            <a:srgbClr val="006429"/>
          </a:solidFill>
          <a:ln cap="flat" cmpd="sng" w="9525">
            <a:solidFill>
              <a:srgbClr val="F9F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2902625" y="-42300"/>
            <a:ext cx="4003500" cy="13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FFFFFF"/>
                </a:solidFill>
              </a:rPr>
              <a:t>Cartes Clés et leurs Caractéristiques</a:t>
            </a:r>
            <a:r>
              <a:rPr lang="fr" sz="800">
                <a:solidFill>
                  <a:srgbClr val="D1D5DB"/>
                </a:solidFill>
                <a:highlight>
                  <a:srgbClr val="006429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chemeClr val="lt2"/>
              </a:solidFill>
              <a:highlight>
                <a:srgbClr val="006429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/>
          <p:nvPr/>
        </p:nvSpPr>
        <p:spPr>
          <a:xfrm>
            <a:off x="3282900" y="0"/>
            <a:ext cx="2578200" cy="1233000"/>
          </a:xfrm>
          <a:prstGeom prst="verticalScroll">
            <a:avLst>
              <a:gd fmla="val 12500" name="adj"/>
            </a:avLst>
          </a:prstGeom>
          <a:solidFill>
            <a:srgbClr val="006429"/>
          </a:solidFill>
          <a:ln cap="flat" cmpd="sng" w="9525">
            <a:solidFill>
              <a:srgbClr val="F9F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0125" y="4029625"/>
            <a:ext cx="1113875" cy="11138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3014700" y="-54300"/>
            <a:ext cx="3114600" cy="13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FFFFFF"/>
                </a:solidFill>
              </a:rPr>
              <a:t>Autres Cartes Importantes</a:t>
            </a:r>
            <a:endParaRPr sz="1200">
              <a:solidFill>
                <a:schemeClr val="lt2"/>
              </a:solidFill>
              <a:highlight>
                <a:srgbClr val="006429"/>
              </a:highlight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00311">
            <a:off x="1761800" y="1573626"/>
            <a:ext cx="2709899" cy="378140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74892">
            <a:off x="4384025" y="1563338"/>
            <a:ext cx="2669349" cy="372482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87850" y="816725"/>
            <a:ext cx="5959849" cy="595984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/>
          <p:nvPr/>
        </p:nvSpPr>
        <p:spPr>
          <a:xfrm>
            <a:off x="5865463" y="1361200"/>
            <a:ext cx="648600" cy="8328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" name="Google Shape;88;p17"/>
          <p:cNvCxnSpPr/>
          <p:nvPr/>
        </p:nvCxnSpPr>
        <p:spPr>
          <a:xfrm flipH="1" rot="10800000">
            <a:off x="4564050" y="1345200"/>
            <a:ext cx="8100" cy="3798300"/>
          </a:xfrm>
          <a:prstGeom prst="straightConnector1">
            <a:avLst/>
          </a:prstGeom>
          <a:noFill/>
          <a:ln cap="flat" cmpd="sng" w="28575">
            <a:solidFill>
              <a:srgbClr val="F9FEB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" name="Google Shape;89;p17"/>
          <p:cNvSpPr/>
          <p:nvPr/>
        </p:nvSpPr>
        <p:spPr>
          <a:xfrm rot="2700164">
            <a:off x="2351931" y="-1414780"/>
            <a:ext cx="4440136" cy="4461561"/>
          </a:xfrm>
          <a:prstGeom prst="mathPlus">
            <a:avLst>
              <a:gd fmla="val 16461" name="adj1"/>
            </a:avLst>
          </a:prstGeom>
          <a:solidFill>
            <a:srgbClr val="006429"/>
          </a:solidFill>
          <a:ln cap="flat" cmpd="sng" w="19050">
            <a:solidFill>
              <a:srgbClr val="F9FE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0125" y="4029625"/>
            <a:ext cx="1113875" cy="11138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3010800" y="0"/>
            <a:ext cx="3114600" cy="11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FFFFFF"/>
                </a:solidFill>
              </a:rPr>
              <a:t>Conclusion</a:t>
            </a:r>
            <a:endParaRPr b="1" sz="2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  <a:highlight>
                <a:srgbClr val="006429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3134850" y="648850"/>
            <a:ext cx="3114600" cy="11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7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  </a:t>
            </a:r>
            <a:r>
              <a:rPr b="1" lang="fr" sz="1900">
                <a:solidFill>
                  <a:srgbClr val="FFFFFF"/>
                </a:solidFill>
              </a:rPr>
              <a:t>Perspectives</a:t>
            </a:r>
            <a:endParaRPr b="1" sz="19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  <a:highlight>
                <a:srgbClr val="006429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3" name="Google Shape;93;p17"/>
          <p:cNvCxnSpPr/>
          <p:nvPr/>
        </p:nvCxnSpPr>
        <p:spPr>
          <a:xfrm flipH="1" rot="10800000">
            <a:off x="-80075" y="816425"/>
            <a:ext cx="4123800" cy="300"/>
          </a:xfrm>
          <a:prstGeom prst="straightConnector1">
            <a:avLst/>
          </a:prstGeom>
          <a:noFill/>
          <a:ln cap="flat" cmpd="sng" w="28575">
            <a:solidFill>
              <a:srgbClr val="F9FEB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7"/>
          <p:cNvCxnSpPr/>
          <p:nvPr/>
        </p:nvCxnSpPr>
        <p:spPr>
          <a:xfrm flipH="1" rot="10800000">
            <a:off x="5092450" y="799925"/>
            <a:ext cx="4107900" cy="16800"/>
          </a:xfrm>
          <a:prstGeom prst="straightConnector1">
            <a:avLst/>
          </a:prstGeom>
          <a:noFill/>
          <a:ln cap="flat" cmpd="sng" w="28575">
            <a:solidFill>
              <a:srgbClr val="F9FEB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" name="Google Shape;95;p17"/>
          <p:cNvSpPr/>
          <p:nvPr/>
        </p:nvSpPr>
        <p:spPr>
          <a:xfrm>
            <a:off x="6696213" y="1361200"/>
            <a:ext cx="648600" cy="8328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/>
          <p:nvPr/>
        </p:nvSpPr>
        <p:spPr>
          <a:xfrm>
            <a:off x="7526963" y="1361200"/>
            <a:ext cx="648600" cy="8328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8357713" y="1361200"/>
            <a:ext cx="648600" cy="8328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/>
          <p:nvPr/>
        </p:nvSpPr>
        <p:spPr>
          <a:xfrm>
            <a:off x="5865463" y="2394200"/>
            <a:ext cx="648600" cy="8328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/>
          <p:nvPr/>
        </p:nvSpPr>
        <p:spPr>
          <a:xfrm>
            <a:off x="6696213" y="2394200"/>
            <a:ext cx="648600" cy="8328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7"/>
          <p:cNvSpPr/>
          <p:nvPr/>
        </p:nvSpPr>
        <p:spPr>
          <a:xfrm>
            <a:off x="7526963" y="2394200"/>
            <a:ext cx="648600" cy="8328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/>
          <p:nvPr/>
        </p:nvSpPr>
        <p:spPr>
          <a:xfrm>
            <a:off x="8357713" y="2394200"/>
            <a:ext cx="648600" cy="8328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7"/>
          <p:cNvSpPr/>
          <p:nvPr/>
        </p:nvSpPr>
        <p:spPr>
          <a:xfrm>
            <a:off x="5865463" y="3427200"/>
            <a:ext cx="648600" cy="8328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/>
          <p:nvPr/>
        </p:nvSpPr>
        <p:spPr>
          <a:xfrm>
            <a:off x="6696213" y="3427200"/>
            <a:ext cx="648600" cy="8328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/>
          <p:nvPr/>
        </p:nvSpPr>
        <p:spPr>
          <a:xfrm>
            <a:off x="7526963" y="3427200"/>
            <a:ext cx="648600" cy="8328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/>
          <p:nvPr/>
        </p:nvSpPr>
        <p:spPr>
          <a:xfrm>
            <a:off x="8357713" y="3427200"/>
            <a:ext cx="648600" cy="8328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7"/>
          <p:cNvSpPr txBox="1"/>
          <p:nvPr/>
        </p:nvSpPr>
        <p:spPr>
          <a:xfrm>
            <a:off x="5969275" y="1454338"/>
            <a:ext cx="441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1</a:t>
            </a:r>
            <a:endParaRPr b="1" sz="30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6800025" y="1454338"/>
            <a:ext cx="441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2</a:t>
            </a:r>
            <a:endParaRPr b="1" sz="30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7630775" y="1454338"/>
            <a:ext cx="441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3</a:t>
            </a:r>
            <a:endParaRPr b="1" sz="30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8461525" y="1454338"/>
            <a:ext cx="441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4</a:t>
            </a:r>
            <a:endParaRPr b="1" sz="30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